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B322AA-8B45-4935-8750-052104B23E02}" v="1227" dt="2018-08-02T16:13:13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7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ek Wilson" userId="a629e27e-a509-4fce-b68e-50e83b1946b4" providerId="ADAL" clId="{17F110B4-E8DC-44A1-A5D8-568F168498FF}"/>
    <pc:docChg chg="undo custSel addSld delSld modSld sldOrd">
      <pc:chgData name="Derek Wilson" userId="a629e27e-a509-4fce-b68e-50e83b1946b4" providerId="ADAL" clId="{17F110B4-E8DC-44A1-A5D8-568F168498FF}" dt="2018-08-02T16:13:13.886" v="1226" actId="20577"/>
      <pc:docMkLst>
        <pc:docMk/>
      </pc:docMkLst>
      <pc:sldChg chg="modSp">
        <pc:chgData name="Derek Wilson" userId="a629e27e-a509-4fce-b68e-50e83b1946b4" providerId="ADAL" clId="{17F110B4-E8DC-44A1-A5D8-568F168498FF}" dt="2018-08-02T14:38:54.860" v="84" actId="6549"/>
        <pc:sldMkLst>
          <pc:docMk/>
          <pc:sldMk cId="238718858" sldId="256"/>
        </pc:sldMkLst>
        <pc:spChg chg="mod">
          <ac:chgData name="Derek Wilson" userId="a629e27e-a509-4fce-b68e-50e83b1946b4" providerId="ADAL" clId="{17F110B4-E8DC-44A1-A5D8-568F168498FF}" dt="2018-08-02T14:38:54.860" v="84" actId="6549"/>
          <ac:spMkLst>
            <pc:docMk/>
            <pc:sldMk cId="238718858" sldId="256"/>
            <ac:spMk id="3" creationId="{7AB04D3F-A971-4C84-AD69-79F34B481418}"/>
          </ac:spMkLst>
        </pc:spChg>
      </pc:sldChg>
      <pc:sldChg chg="modSp">
        <pc:chgData name="Derek Wilson" userId="a629e27e-a509-4fce-b68e-50e83b1946b4" providerId="ADAL" clId="{17F110B4-E8DC-44A1-A5D8-568F168498FF}" dt="2018-08-02T15:08:01.684" v="304" actId="20577"/>
        <pc:sldMkLst>
          <pc:docMk/>
          <pc:sldMk cId="4146825155" sldId="257"/>
        </pc:sldMkLst>
        <pc:spChg chg="mod">
          <ac:chgData name="Derek Wilson" userId="a629e27e-a509-4fce-b68e-50e83b1946b4" providerId="ADAL" clId="{17F110B4-E8DC-44A1-A5D8-568F168498FF}" dt="2018-08-02T15:08:01.684" v="304" actId="20577"/>
          <ac:spMkLst>
            <pc:docMk/>
            <pc:sldMk cId="4146825155" sldId="257"/>
            <ac:spMk id="3" creationId="{48128D44-6DE5-4DC4-96C0-EE8D99C9F66C}"/>
          </ac:spMkLst>
        </pc:spChg>
      </pc:sldChg>
      <pc:sldChg chg="del">
        <pc:chgData name="Derek Wilson" userId="a629e27e-a509-4fce-b68e-50e83b1946b4" providerId="ADAL" clId="{17F110B4-E8DC-44A1-A5D8-568F168498FF}" dt="2018-08-02T14:43:18.294" v="167" actId="2696"/>
        <pc:sldMkLst>
          <pc:docMk/>
          <pc:sldMk cId="3598940707" sldId="264"/>
        </pc:sldMkLst>
      </pc:sldChg>
      <pc:sldChg chg="ord">
        <pc:chgData name="Derek Wilson" userId="a629e27e-a509-4fce-b68e-50e83b1946b4" providerId="ADAL" clId="{17F110B4-E8DC-44A1-A5D8-568F168498FF}" dt="2018-08-02T15:46:57.980" v="615"/>
        <pc:sldMkLst>
          <pc:docMk/>
          <pc:sldMk cId="2487588274" sldId="266"/>
        </pc:sldMkLst>
      </pc:sldChg>
      <pc:sldChg chg="modSp add ord">
        <pc:chgData name="Derek Wilson" userId="a629e27e-a509-4fce-b68e-50e83b1946b4" providerId="ADAL" clId="{17F110B4-E8DC-44A1-A5D8-568F168498FF}" dt="2018-08-02T15:14:48.556" v="614" actId="20577"/>
        <pc:sldMkLst>
          <pc:docMk/>
          <pc:sldMk cId="1165060708" sldId="267"/>
        </pc:sldMkLst>
        <pc:spChg chg="mod">
          <ac:chgData name="Derek Wilson" userId="a629e27e-a509-4fce-b68e-50e83b1946b4" providerId="ADAL" clId="{17F110B4-E8DC-44A1-A5D8-568F168498FF}" dt="2018-08-02T15:10:54.551" v="321" actId="20577"/>
          <ac:spMkLst>
            <pc:docMk/>
            <pc:sldMk cId="1165060708" sldId="267"/>
            <ac:spMk id="2" creationId="{B1F273AB-DE35-4447-996E-728291DBAE15}"/>
          </ac:spMkLst>
        </pc:spChg>
        <pc:spChg chg="mod">
          <ac:chgData name="Derek Wilson" userId="a629e27e-a509-4fce-b68e-50e83b1946b4" providerId="ADAL" clId="{17F110B4-E8DC-44A1-A5D8-568F168498FF}" dt="2018-08-02T15:14:48.556" v="614" actId="20577"/>
          <ac:spMkLst>
            <pc:docMk/>
            <pc:sldMk cId="1165060708" sldId="267"/>
            <ac:spMk id="3" creationId="{48128D44-6DE5-4DC4-96C0-EE8D99C9F66C}"/>
          </ac:spMkLst>
        </pc:spChg>
      </pc:sldChg>
      <pc:sldChg chg="addSp delSp modSp add">
        <pc:chgData name="Derek Wilson" userId="a629e27e-a509-4fce-b68e-50e83b1946b4" providerId="ADAL" clId="{17F110B4-E8DC-44A1-A5D8-568F168498FF}" dt="2018-08-02T15:57:13.764" v="671" actId="1076"/>
        <pc:sldMkLst>
          <pc:docMk/>
          <pc:sldMk cId="2272956065" sldId="268"/>
        </pc:sldMkLst>
        <pc:spChg chg="mod">
          <ac:chgData name="Derek Wilson" userId="a629e27e-a509-4fce-b68e-50e83b1946b4" providerId="ADAL" clId="{17F110B4-E8DC-44A1-A5D8-568F168498FF}" dt="2018-08-02T15:56:59.026" v="669" actId="14100"/>
          <ac:spMkLst>
            <pc:docMk/>
            <pc:sldMk cId="2272956065" sldId="268"/>
            <ac:spMk id="2" creationId="{B1F273AB-DE35-4447-996E-728291DBAE15}"/>
          </ac:spMkLst>
        </pc:spChg>
        <pc:spChg chg="del mod">
          <ac:chgData name="Derek Wilson" userId="a629e27e-a509-4fce-b68e-50e83b1946b4" providerId="ADAL" clId="{17F110B4-E8DC-44A1-A5D8-568F168498FF}" dt="2018-08-02T15:52:05.869" v="648"/>
          <ac:spMkLst>
            <pc:docMk/>
            <pc:sldMk cId="2272956065" sldId="268"/>
            <ac:spMk id="3" creationId="{48128D44-6DE5-4DC4-96C0-EE8D99C9F66C}"/>
          </ac:spMkLst>
        </pc:spChg>
        <pc:spChg chg="add mod">
          <ac:chgData name="Derek Wilson" userId="a629e27e-a509-4fce-b68e-50e83b1946b4" providerId="ADAL" clId="{17F110B4-E8DC-44A1-A5D8-568F168498FF}" dt="2018-08-02T15:53:42.817" v="655" actId="1076"/>
          <ac:spMkLst>
            <pc:docMk/>
            <pc:sldMk cId="2272956065" sldId="268"/>
            <ac:spMk id="5" creationId="{367C151B-AC49-4C14-A161-FD31D930AD1A}"/>
          </ac:spMkLst>
        </pc:spChg>
        <pc:spChg chg="add mod">
          <ac:chgData name="Derek Wilson" userId="a629e27e-a509-4fce-b68e-50e83b1946b4" providerId="ADAL" clId="{17F110B4-E8DC-44A1-A5D8-568F168498FF}" dt="2018-08-02T15:57:09.012" v="670" actId="1076"/>
          <ac:spMkLst>
            <pc:docMk/>
            <pc:sldMk cId="2272956065" sldId="268"/>
            <ac:spMk id="6" creationId="{9DCB2C44-09CA-42F5-B9F8-A8ABDDC5E275}"/>
          </ac:spMkLst>
        </pc:spChg>
        <pc:spChg chg="add mod">
          <ac:chgData name="Derek Wilson" userId="a629e27e-a509-4fce-b68e-50e83b1946b4" providerId="ADAL" clId="{17F110B4-E8DC-44A1-A5D8-568F168498FF}" dt="2018-08-02T15:57:13.764" v="671" actId="1076"/>
          <ac:spMkLst>
            <pc:docMk/>
            <pc:sldMk cId="2272956065" sldId="268"/>
            <ac:spMk id="7" creationId="{92EAFD9E-2979-4DF2-ACD5-B4202354C784}"/>
          </ac:spMkLst>
        </pc:spChg>
        <pc:spChg chg="add">
          <ac:chgData name="Derek Wilson" userId="a629e27e-a509-4fce-b68e-50e83b1946b4" providerId="ADAL" clId="{17F110B4-E8DC-44A1-A5D8-568F168498FF}" dt="2018-08-02T15:54:35.792" v="660"/>
          <ac:spMkLst>
            <pc:docMk/>
            <pc:sldMk cId="2272956065" sldId="268"/>
            <ac:spMk id="8" creationId="{E61C766A-D310-46D4-96B8-21E2B5DE422E}"/>
          </ac:spMkLst>
        </pc:spChg>
        <pc:spChg chg="add mod">
          <ac:chgData name="Derek Wilson" userId="a629e27e-a509-4fce-b68e-50e83b1946b4" providerId="ADAL" clId="{17F110B4-E8DC-44A1-A5D8-568F168498FF}" dt="2018-08-02T15:55:02.823" v="662" actId="1076"/>
          <ac:spMkLst>
            <pc:docMk/>
            <pc:sldMk cId="2272956065" sldId="268"/>
            <ac:spMk id="9" creationId="{0FB68D06-972F-4D2E-9F1A-CD718B39D30C}"/>
          </ac:spMkLst>
        </pc:spChg>
        <pc:spChg chg="add mod">
          <ac:chgData name="Derek Wilson" userId="a629e27e-a509-4fce-b68e-50e83b1946b4" providerId="ADAL" clId="{17F110B4-E8DC-44A1-A5D8-568F168498FF}" dt="2018-08-02T15:56:05.595" v="664" actId="1076"/>
          <ac:spMkLst>
            <pc:docMk/>
            <pc:sldMk cId="2272956065" sldId="268"/>
            <ac:spMk id="10" creationId="{1497A096-6A3F-4950-9005-30E7EB821C8B}"/>
          </ac:spMkLst>
        </pc:spChg>
        <pc:spChg chg="add mod">
          <ac:chgData name="Derek Wilson" userId="a629e27e-a509-4fce-b68e-50e83b1946b4" providerId="ADAL" clId="{17F110B4-E8DC-44A1-A5D8-568F168498FF}" dt="2018-08-02T15:56:20.256" v="666" actId="1076"/>
          <ac:spMkLst>
            <pc:docMk/>
            <pc:sldMk cId="2272956065" sldId="268"/>
            <ac:spMk id="11" creationId="{5E0CEAE3-7954-495D-B7DA-D3B6AA60F2E8}"/>
          </ac:spMkLst>
        </pc:spChg>
        <pc:picChg chg="add mod">
          <ac:chgData name="Derek Wilson" userId="a629e27e-a509-4fce-b68e-50e83b1946b4" providerId="ADAL" clId="{17F110B4-E8DC-44A1-A5D8-568F168498FF}" dt="2018-08-02T15:53:00.080" v="652" actId="1076"/>
          <ac:picMkLst>
            <pc:docMk/>
            <pc:sldMk cId="2272956065" sldId="268"/>
            <ac:picMk id="4" creationId="{D71900EB-E45B-44EF-8DEC-158E448CAE7A}"/>
          </ac:picMkLst>
        </pc:picChg>
      </pc:sldChg>
      <pc:sldChg chg="addSp delSp modSp add ord">
        <pc:chgData name="Derek Wilson" userId="a629e27e-a509-4fce-b68e-50e83b1946b4" providerId="ADAL" clId="{17F110B4-E8DC-44A1-A5D8-568F168498FF}" dt="2018-08-02T16:10:46.598" v="1222" actId="20577"/>
        <pc:sldMkLst>
          <pc:docMk/>
          <pc:sldMk cId="1504163938" sldId="269"/>
        </pc:sldMkLst>
        <pc:spChg chg="mod">
          <ac:chgData name="Derek Wilson" userId="a629e27e-a509-4fce-b68e-50e83b1946b4" providerId="ADAL" clId="{17F110B4-E8DC-44A1-A5D8-568F168498FF}" dt="2018-08-02T16:03:53.163" v="936" actId="20577"/>
          <ac:spMkLst>
            <pc:docMk/>
            <pc:sldMk cId="1504163938" sldId="269"/>
            <ac:spMk id="2" creationId="{B1F273AB-DE35-4447-996E-728291DBAE15}"/>
          </ac:spMkLst>
        </pc:spChg>
        <pc:spChg chg="del mod">
          <ac:chgData name="Derek Wilson" userId="a629e27e-a509-4fce-b68e-50e83b1946b4" providerId="ADAL" clId="{17F110B4-E8DC-44A1-A5D8-568F168498FF}" dt="2018-08-02T15:58:27.277" v="690"/>
          <ac:spMkLst>
            <pc:docMk/>
            <pc:sldMk cId="1504163938" sldId="269"/>
            <ac:spMk id="3" creationId="{48128D44-6DE5-4DC4-96C0-EE8D99C9F66C}"/>
          </ac:spMkLst>
        </pc:spChg>
        <pc:spChg chg="add del mod">
          <ac:chgData name="Derek Wilson" userId="a629e27e-a509-4fce-b68e-50e83b1946b4" providerId="ADAL" clId="{17F110B4-E8DC-44A1-A5D8-568F168498FF}" dt="2018-08-02T16:04:54.854" v="983" actId="478"/>
          <ac:spMkLst>
            <pc:docMk/>
            <pc:sldMk cId="1504163938" sldId="269"/>
            <ac:spMk id="4" creationId="{FA92E091-98AC-4ECB-8196-7EBFEDAF8B45}"/>
          </ac:spMkLst>
        </pc:spChg>
        <pc:spChg chg="add">
          <ac:chgData name="Derek Wilson" userId="a629e27e-a509-4fce-b68e-50e83b1946b4" providerId="ADAL" clId="{17F110B4-E8DC-44A1-A5D8-568F168498FF}" dt="2018-08-02T16:05:04.507" v="984"/>
          <ac:spMkLst>
            <pc:docMk/>
            <pc:sldMk cId="1504163938" sldId="269"/>
            <ac:spMk id="5" creationId="{AFFEB9E6-6699-4B93-B8E7-1AD5D165E518}"/>
          </ac:spMkLst>
        </pc:spChg>
        <pc:spChg chg="add del mod">
          <ac:chgData name="Derek Wilson" userId="a629e27e-a509-4fce-b68e-50e83b1946b4" providerId="ADAL" clId="{17F110B4-E8DC-44A1-A5D8-568F168498FF}" dt="2018-08-02T16:05:25.536" v="988"/>
          <ac:spMkLst>
            <pc:docMk/>
            <pc:sldMk cId="1504163938" sldId="269"/>
            <ac:spMk id="6" creationId="{909CC456-5ED4-4459-B246-D429BD09B264}"/>
          </ac:spMkLst>
        </pc:spChg>
        <pc:spChg chg="add del mod">
          <ac:chgData name="Derek Wilson" userId="a629e27e-a509-4fce-b68e-50e83b1946b4" providerId="ADAL" clId="{17F110B4-E8DC-44A1-A5D8-568F168498FF}" dt="2018-08-02T16:06:22.574" v="991"/>
          <ac:spMkLst>
            <pc:docMk/>
            <pc:sldMk cId="1504163938" sldId="269"/>
            <ac:spMk id="7" creationId="{0331A22C-09E4-4B51-B9AE-04F8EC78E34A}"/>
          </ac:spMkLst>
        </pc:spChg>
        <pc:spChg chg="add del mod">
          <ac:chgData name="Derek Wilson" userId="a629e27e-a509-4fce-b68e-50e83b1946b4" providerId="ADAL" clId="{17F110B4-E8DC-44A1-A5D8-568F168498FF}" dt="2018-08-02T16:07:17.113" v="998"/>
          <ac:spMkLst>
            <pc:docMk/>
            <pc:sldMk cId="1504163938" sldId="269"/>
            <ac:spMk id="8" creationId="{78384EEF-577F-4395-B5B9-A9B3F9C03CA2}"/>
          </ac:spMkLst>
        </pc:spChg>
        <pc:spChg chg="add mod">
          <ac:chgData name="Derek Wilson" userId="a629e27e-a509-4fce-b68e-50e83b1946b4" providerId="ADAL" clId="{17F110B4-E8DC-44A1-A5D8-568F168498FF}" dt="2018-08-02T16:10:46.598" v="1222" actId="20577"/>
          <ac:spMkLst>
            <pc:docMk/>
            <pc:sldMk cId="1504163938" sldId="269"/>
            <ac:spMk id="9" creationId="{41A8CA8A-DAF6-4CA4-9855-AB5B2CCCD1B7}"/>
          </ac:spMkLst>
        </pc:spChg>
      </pc:sldChg>
      <pc:sldChg chg="modSp add">
        <pc:chgData name="Derek Wilson" userId="a629e27e-a509-4fce-b68e-50e83b1946b4" providerId="ADAL" clId="{17F110B4-E8DC-44A1-A5D8-568F168498FF}" dt="2018-08-02T16:13:13.886" v="1226" actId="20577"/>
        <pc:sldMkLst>
          <pc:docMk/>
          <pc:sldMk cId="1169774393" sldId="270"/>
        </pc:sldMkLst>
        <pc:spChg chg="mod">
          <ac:chgData name="Derek Wilson" userId="a629e27e-a509-4fce-b68e-50e83b1946b4" providerId="ADAL" clId="{17F110B4-E8DC-44A1-A5D8-568F168498FF}" dt="2018-08-02T16:13:13.886" v="1226" actId="20577"/>
          <ac:spMkLst>
            <pc:docMk/>
            <pc:sldMk cId="1169774393" sldId="270"/>
            <ac:spMk id="4" creationId="{FA92E091-98AC-4ECB-8196-7EBFEDAF8B4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08/02/2018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08/02/2018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08/02/2018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08/02/2018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08/02/2018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08/02/2018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08/02/2018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08/02/2018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08/02/2018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08/02/2018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08/02/2018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08/02/2018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08/02/2018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08/02/2018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08/02/2018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08/02/2018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08/02/2018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08/02/2018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DD97A9-4C66-4BC3-B6A3-CB7D453FEB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AB04D3F-A971-4C84-AD69-79F34B4814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Washoe County Board of Adjustment</a:t>
            </a:r>
          </a:p>
          <a:p>
            <a:r>
              <a:rPr lang="en-US" dirty="0"/>
              <a:t>August 2, 2018</a:t>
            </a:r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xmlns="" id="{8D891217-6224-4B5E-BF89-4E7C120A3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3" t="27397" r="9827" b="23973"/>
          <a:stretch>
            <a:fillRect/>
          </a:stretch>
        </p:blipFill>
        <p:spPr bwMode="auto">
          <a:xfrm>
            <a:off x="3795859" y="2034537"/>
            <a:ext cx="4600281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18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F273AB-DE35-4447-996E-728291DBAE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8957" y="620262"/>
            <a:ext cx="9601200" cy="405796"/>
          </a:xfrm>
        </p:spPr>
        <p:txBody>
          <a:bodyPr>
            <a:normAutofit fontScale="90000"/>
          </a:bodyPr>
          <a:lstStyle/>
          <a:p>
            <a:r>
              <a:rPr lang="en-US" dirty="0"/>
              <a:t>Noise Study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1900EB-E45B-44EF-8DEC-158E448CAE7A}"/>
              </a:ext>
            </a:extLst>
          </p:cNvPr>
          <p:cNvPicPr/>
          <p:nvPr/>
        </p:nvPicPr>
        <p:blipFill rotWithShape="1">
          <a:blip r:embed="rId2"/>
          <a:srcRect l="11647" t="8453" r="19291" b="16509"/>
          <a:stretch/>
        </p:blipFill>
        <p:spPr bwMode="auto">
          <a:xfrm>
            <a:off x="1549400" y="1057014"/>
            <a:ext cx="9093200" cy="5286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367C151B-AC49-4C14-A161-FD31D930AD1A}"/>
              </a:ext>
            </a:extLst>
          </p:cNvPr>
          <p:cNvSpPr txBox="1"/>
          <p:nvPr/>
        </p:nvSpPr>
        <p:spPr>
          <a:xfrm>
            <a:off x="3288339" y="933189"/>
            <a:ext cx="565150" cy="2476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61.2dB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xmlns="" id="{9DCB2C44-09CA-42F5-B9F8-A8ABDDC5E275}"/>
              </a:ext>
            </a:extLst>
          </p:cNvPr>
          <p:cNvSpPr txBox="1"/>
          <p:nvPr/>
        </p:nvSpPr>
        <p:spPr>
          <a:xfrm>
            <a:off x="4303932" y="1034448"/>
            <a:ext cx="565150" cy="2476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61.0dB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xmlns="" id="{92EAFD9E-2979-4DF2-ACD5-B4202354C784}"/>
              </a:ext>
            </a:extLst>
          </p:cNvPr>
          <p:cNvSpPr txBox="1"/>
          <p:nvPr/>
        </p:nvSpPr>
        <p:spPr>
          <a:xfrm>
            <a:off x="5874210" y="1105338"/>
            <a:ext cx="565150" cy="2476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61.0dB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xmlns="" id="{0FB68D06-972F-4D2E-9F1A-CD718B39D30C}"/>
              </a:ext>
            </a:extLst>
          </p:cNvPr>
          <p:cNvSpPr txBox="1"/>
          <p:nvPr/>
        </p:nvSpPr>
        <p:spPr>
          <a:xfrm>
            <a:off x="6936894" y="1118926"/>
            <a:ext cx="565150" cy="2476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66.0dB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xmlns="" id="{1497A096-6A3F-4950-9005-30E7EB821C8B}"/>
              </a:ext>
            </a:extLst>
          </p:cNvPr>
          <p:cNvSpPr txBox="1"/>
          <p:nvPr/>
        </p:nvSpPr>
        <p:spPr>
          <a:xfrm>
            <a:off x="2885667" y="2088772"/>
            <a:ext cx="565150" cy="2476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61.8dB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xmlns="" id="{5E0CEAE3-7954-495D-B7DA-D3B6AA60F2E8}"/>
              </a:ext>
            </a:extLst>
          </p:cNvPr>
          <p:cNvSpPr txBox="1"/>
          <p:nvPr/>
        </p:nvSpPr>
        <p:spPr>
          <a:xfrm>
            <a:off x="2113880" y="3917572"/>
            <a:ext cx="565150" cy="2476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64.2dB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956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F273AB-DE35-4447-996E-728291DBAE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7013" y="536852"/>
            <a:ext cx="9601200" cy="704850"/>
          </a:xfrm>
        </p:spPr>
        <p:txBody>
          <a:bodyPr>
            <a:normAutofit fontScale="90000"/>
          </a:bodyPr>
          <a:lstStyle/>
          <a:p>
            <a:r>
              <a:rPr lang="en-US" dirty="0"/>
              <a:t>Noise Impacts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A8CA8A-DAF6-4CA4-9855-AB5B2CCCD1B7}"/>
              </a:ext>
            </a:extLst>
          </p:cNvPr>
          <p:cNvSpPr txBox="1"/>
          <p:nvPr/>
        </p:nvSpPr>
        <p:spPr>
          <a:xfrm>
            <a:off x="1350236" y="1657884"/>
            <a:ext cx="95200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Operation conforms to noise code.</a:t>
            </a:r>
          </a:p>
          <a:p>
            <a:endParaRPr lang="en-US" sz="2400" dirty="0"/>
          </a:p>
          <a:p>
            <a:r>
              <a:rPr lang="en-US" sz="2400" dirty="0"/>
              <a:t>Noise studies are routinely conducted to ensure safe site conditions.</a:t>
            </a:r>
          </a:p>
          <a:p>
            <a:endParaRPr lang="en-US" sz="2400" dirty="0"/>
          </a:p>
          <a:p>
            <a:r>
              <a:rPr lang="en-US" sz="2400" dirty="0" err="1"/>
              <a:t>Arconic</a:t>
            </a:r>
            <a:r>
              <a:rPr lang="en-US" sz="2400" dirty="0"/>
              <a:t> agrees to upgrade building insulation and to keep shop door closed before </a:t>
            </a:r>
            <a:r>
              <a:rPr lang="en-US" sz="2400" dirty="0" err="1"/>
              <a:t>9am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4163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F273AB-DE35-4447-996E-728291DBAE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7013" y="536852"/>
            <a:ext cx="9601200" cy="704850"/>
          </a:xfrm>
        </p:spPr>
        <p:txBody>
          <a:bodyPr>
            <a:normAutofit fontScale="90000"/>
          </a:bodyPr>
          <a:lstStyle/>
          <a:p>
            <a:r>
              <a:rPr lang="en-US" dirty="0"/>
              <a:t>Conditions of Approval: Noise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92E091-98AC-4ECB-8196-7EBFEDAF8B45}"/>
              </a:ext>
            </a:extLst>
          </p:cNvPr>
          <p:cNvSpPr txBox="1"/>
          <p:nvPr/>
        </p:nvSpPr>
        <p:spPr>
          <a:xfrm>
            <a:off x="1057013" y="1438522"/>
            <a:ext cx="102681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Condition O.VI (Conditions of Approval p. 3) reads: Forging Operations shall maintain a normalized schedule between the hours of </a:t>
            </a:r>
            <a:r>
              <a:rPr lang="en-US" sz="2400" dirty="0" err="1"/>
              <a:t>6:00am</a:t>
            </a:r>
            <a:r>
              <a:rPr lang="en-US" sz="2400" dirty="0"/>
              <a:t> and </a:t>
            </a:r>
            <a:r>
              <a:rPr lang="en-US" sz="2400" dirty="0" err="1"/>
              <a:t>6:00pm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Proposed amended condition: Forging operations on the </a:t>
            </a:r>
            <a:r>
              <a:rPr lang="en-US" sz="2400" dirty="0" err="1"/>
              <a:t>RW125</a:t>
            </a:r>
            <a:r>
              <a:rPr lang="en-US" sz="2400" dirty="0"/>
              <a:t>-3000 1399 radial axial rolling mill shall maintain a normalized schedule between the hours of </a:t>
            </a:r>
            <a:r>
              <a:rPr lang="en-US" sz="2400" dirty="0" err="1"/>
              <a:t>6:00am</a:t>
            </a:r>
            <a:r>
              <a:rPr lang="en-US" sz="2400" dirty="0"/>
              <a:t> and </a:t>
            </a:r>
            <a:r>
              <a:rPr lang="en-US" sz="2400" dirty="0" err="1"/>
              <a:t>6:00pm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74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F273AB-DE35-4447-996E-728291DBA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128D44-6DE5-4DC4-96C0-EE8D99C9F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Special Use Permit</a:t>
            </a:r>
            <a:r>
              <a:rPr lang="en-US" dirty="0"/>
              <a:t> to allow for the expansion of a Heavy Industrial use within the Industrial zone.</a:t>
            </a:r>
          </a:p>
          <a:p>
            <a:r>
              <a:rPr lang="en-US" dirty="0"/>
              <a:t>Heavy Industrial use has occurred onsite since 1967.</a:t>
            </a:r>
          </a:p>
          <a:p>
            <a:r>
              <a:rPr lang="en-US" dirty="0"/>
              <a:t>Actual use is custom manufacturing of aerospace engine components.</a:t>
            </a:r>
          </a:p>
          <a:p>
            <a:r>
              <a:rPr lang="en-US" dirty="0"/>
              <a:t>Proposed to expand building space by 109,470 square feet. Existing space is 134,000 square feet.</a:t>
            </a:r>
          </a:p>
        </p:txBody>
      </p:sp>
    </p:spTree>
    <p:extLst>
      <p:ext uri="{BB962C8B-B14F-4D97-AF65-F5344CB8AC3E}">
        <p14:creationId xmlns:p14="http://schemas.microsoft.com/office/powerpoint/2010/main" val="4146825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A7ADB7-1033-4FA6-BF09-5083AF5C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Location</a:t>
            </a:r>
          </a:p>
        </p:txBody>
      </p:sp>
      <p:pic>
        <p:nvPicPr>
          <p:cNvPr id="3074" name="Picture 2" descr="VICINITY">
            <a:extLst>
              <a:ext uri="{FF2B5EF4-FFF2-40B4-BE49-F238E27FC236}">
                <a16:creationId xmlns:a16="http://schemas.microsoft.com/office/drawing/2014/main" xmlns="" id="{4BF61CE5-6E69-4380-94AB-4EC489044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3" t="16505" r="19551" b="11395"/>
          <a:stretch>
            <a:fillRect/>
          </a:stretch>
        </p:blipFill>
        <p:spPr bwMode="auto">
          <a:xfrm>
            <a:off x="3212392" y="2500603"/>
            <a:ext cx="5767217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926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22A7F0-2F3A-49CE-98D5-0010B997E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Plan</a:t>
            </a:r>
          </a:p>
        </p:txBody>
      </p:sp>
      <p:pic>
        <p:nvPicPr>
          <p:cNvPr id="4098" name="Picture 2" descr="MASTER PLAN">
            <a:extLst>
              <a:ext uri="{FF2B5EF4-FFF2-40B4-BE49-F238E27FC236}">
                <a16:creationId xmlns:a16="http://schemas.microsoft.com/office/drawing/2014/main" xmlns="" id="{A972EC59-564B-44D8-A623-6B3AC922C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t="11111" r="30609" b="21367"/>
          <a:stretch>
            <a:fillRect/>
          </a:stretch>
        </p:blipFill>
        <p:spPr bwMode="auto">
          <a:xfrm>
            <a:off x="3330170" y="2500603"/>
            <a:ext cx="553166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03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C6A14-6030-4FA3-944D-2E22D1E95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Zoning</a:t>
            </a:r>
          </a:p>
        </p:txBody>
      </p:sp>
      <p:pic>
        <p:nvPicPr>
          <p:cNvPr id="5122" name="Picture 2" descr="ZONING">
            <a:extLst>
              <a:ext uri="{FF2B5EF4-FFF2-40B4-BE49-F238E27FC236}">
                <a16:creationId xmlns:a16="http://schemas.microsoft.com/office/drawing/2014/main" xmlns="" id="{FC812A76-C26A-41DD-B5A4-876B02FB4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" t="22981" r="39903" b="5983"/>
          <a:stretch>
            <a:fillRect/>
          </a:stretch>
        </p:blipFill>
        <p:spPr bwMode="auto">
          <a:xfrm>
            <a:off x="3531757" y="2447795"/>
            <a:ext cx="5128486" cy="374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485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685BA9-5D26-4DDA-919E-803264079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Photos</a:t>
            </a:r>
          </a:p>
        </p:txBody>
      </p:sp>
      <p:pic>
        <p:nvPicPr>
          <p:cNvPr id="6146" name="Picture 2" descr="IMG_1803 (1)">
            <a:extLst>
              <a:ext uri="{FF2B5EF4-FFF2-40B4-BE49-F238E27FC236}">
                <a16:creationId xmlns:a16="http://schemas.microsoft.com/office/drawing/2014/main" xmlns="" id="{556A124A-7D9E-47FF-946E-C031D2AEA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076" y="2895666"/>
            <a:ext cx="3290888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IMG_1804">
            <a:extLst>
              <a:ext uri="{FF2B5EF4-FFF2-40B4-BE49-F238E27FC236}">
                <a16:creationId xmlns:a16="http://schemas.microsoft.com/office/drawing/2014/main" xmlns="" id="{E77B9341-EC83-4E43-A8EC-A300CA3CF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77003"/>
            <a:ext cx="3290888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56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28C153-E147-432B-AE00-E72A49ABC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Photos</a:t>
            </a:r>
          </a:p>
        </p:txBody>
      </p:sp>
      <p:pic>
        <p:nvPicPr>
          <p:cNvPr id="8194" name="Picture 2" descr="IMG_1812">
            <a:extLst>
              <a:ext uri="{FF2B5EF4-FFF2-40B4-BE49-F238E27FC236}">
                <a16:creationId xmlns:a16="http://schemas.microsoft.com/office/drawing/2014/main" xmlns="" id="{D37773EA-B368-449A-81AA-229FDDFAB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74" y="285993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IMG_1815">
            <a:extLst>
              <a:ext uri="{FF2B5EF4-FFF2-40B4-BE49-F238E27FC236}">
                <a16:creationId xmlns:a16="http://schemas.microsoft.com/office/drawing/2014/main" xmlns="" id="{89A70401-250B-4483-A898-79A0C81D3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993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IMG_1817">
            <a:extLst>
              <a:ext uri="{FF2B5EF4-FFF2-40B4-BE49-F238E27FC236}">
                <a16:creationId xmlns:a16="http://schemas.microsoft.com/office/drawing/2014/main" xmlns="" id="{9F378EBA-C679-4019-81C5-A54CF2A47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926" y="285993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655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EDA994-095A-4F05-A1E0-9A9E5CA26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692" y="411480"/>
            <a:ext cx="905256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88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F273AB-DE35-4447-996E-728291DBA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128D44-6DE5-4DC4-96C0-EE8D99C9F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project was presented to the CAB in June.</a:t>
            </a:r>
          </a:p>
          <a:p>
            <a:pPr marL="0" indent="0">
              <a:buNone/>
            </a:pPr>
            <a:r>
              <a:rPr lang="en-US" dirty="0"/>
              <a:t>		-revisions to existing site lighting </a:t>
            </a:r>
          </a:p>
          <a:p>
            <a:pPr marL="0" indent="0">
              <a:buNone/>
            </a:pPr>
            <a:r>
              <a:rPr lang="en-US" dirty="0"/>
              <a:t>		-improved noise control on specific operation (</a:t>
            </a:r>
            <a:r>
              <a:rPr lang="en-US" dirty="0" err="1"/>
              <a:t>RW125</a:t>
            </a:r>
            <a:r>
              <a:rPr lang="en-US" dirty="0"/>
              <a:t>-3000 1399 radial 			axial rolling mill)</a:t>
            </a:r>
          </a:p>
          <a:p>
            <a:r>
              <a:rPr lang="en-US" dirty="0"/>
              <a:t>Open House event held after CAB meeting. Interested public were invited to tour the site and discuss operations with staff.</a:t>
            </a:r>
          </a:p>
        </p:txBody>
      </p:sp>
    </p:spTree>
    <p:extLst>
      <p:ext uri="{BB962C8B-B14F-4D97-AF65-F5344CB8AC3E}">
        <p14:creationId xmlns:p14="http://schemas.microsoft.com/office/powerpoint/2010/main" val="1165060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</TotalTime>
  <Words>189</Words>
  <Application>Microsoft Office PowerPoint</Application>
  <PresentationFormat>Custom</PresentationFormat>
  <Paragraphs>38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Organic</vt:lpstr>
      <vt:lpstr>PowerPoint Presentation</vt:lpstr>
      <vt:lpstr>Project Request</vt:lpstr>
      <vt:lpstr>Project Location</vt:lpstr>
      <vt:lpstr>Master Plan</vt:lpstr>
      <vt:lpstr>Zoning</vt:lpstr>
      <vt:lpstr>Site Photos</vt:lpstr>
      <vt:lpstr>Site Photos</vt:lpstr>
      <vt:lpstr>PowerPoint Presentation</vt:lpstr>
      <vt:lpstr>Public Outreach</vt:lpstr>
      <vt:lpstr>Noise Study</vt:lpstr>
      <vt:lpstr>Noise Impacts</vt:lpstr>
      <vt:lpstr>Conditions of Approval: Noise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Railey</dc:creator>
  <cp:lastModifiedBy>donna fagan</cp:lastModifiedBy>
  <cp:revision>2</cp:revision>
  <dcterms:created xsi:type="dcterms:W3CDTF">2018-06-18T15:35:24Z</dcterms:created>
  <dcterms:modified xsi:type="dcterms:W3CDTF">2018-08-02T17:16:23Z</dcterms:modified>
</cp:coreProperties>
</file>